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5" r:id="rId2"/>
    <p:sldId id="296" r:id="rId3"/>
    <p:sldId id="297" r:id="rId4"/>
    <p:sldId id="298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768" autoAdjust="0"/>
  </p:normalViewPr>
  <p:slideViewPr>
    <p:cSldViewPr>
      <p:cViewPr>
        <p:scale>
          <a:sx n="70" d="100"/>
          <a:sy n="70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807C2-0EAC-4A12-8029-3C4340724EE7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C239E-4FFB-461A-99CF-D02AAF3FB66D}" type="slidenum">
              <a:rPr lang="en-CA" smtClean="0"/>
              <a:pPr/>
              <a:t>‹N°›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E9FE50-D013-4091-B90B-E9556BBC9D92}" type="slidenum">
              <a:rPr lang="en-US" smtClean="0">
                <a:ea typeface="ＭＳ Ｐゴシック" pitchFamily="1" charset="-128"/>
              </a:rPr>
              <a:pPr/>
              <a:t>1</a:t>
            </a:fld>
            <a:endParaRPr lang="en-US" smtClean="0">
              <a:ea typeface="ＭＳ Ｐゴシック" pitchFamily="1" charset="-128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E9FE50-D013-4091-B90B-E9556BBC9D92}" type="slidenum">
              <a:rPr lang="en-US" smtClean="0">
                <a:ea typeface="ＭＳ Ｐゴシック" pitchFamily="1" charset="-128"/>
              </a:rPr>
              <a:pPr/>
              <a:t>2</a:t>
            </a:fld>
            <a:endParaRPr lang="en-US" smtClean="0">
              <a:ea typeface="ＭＳ Ｐゴシック" pitchFamily="1" charset="-128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E9FE50-D013-4091-B90B-E9556BBC9D92}" type="slidenum">
              <a:rPr lang="en-US" smtClean="0">
                <a:ea typeface="ＭＳ Ｐゴシック" pitchFamily="1" charset="-128"/>
              </a:rPr>
              <a:pPr/>
              <a:t>3</a:t>
            </a:fld>
            <a:endParaRPr lang="en-US" smtClean="0">
              <a:ea typeface="ＭＳ Ｐゴシック" pitchFamily="1" charset="-128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E9FE50-D013-4091-B90B-E9556BBC9D92}" type="slidenum">
              <a:rPr lang="en-US" smtClean="0">
                <a:ea typeface="ＭＳ Ｐゴシック" pitchFamily="1" charset="-128"/>
              </a:rPr>
              <a:pPr/>
              <a:t>4</a:t>
            </a:fld>
            <a:endParaRPr lang="en-US" smtClean="0">
              <a:ea typeface="ＭＳ Ｐゴシック" pitchFamily="1" charset="-128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CF5F4-B019-45D9-BA9E-32D513F6EC32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457200" y="188640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Feeding</a:t>
            </a:r>
            <a:r>
              <a:rPr kumimoji="0" lang="en-CA" sz="3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relationships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800" b="1" baseline="0" dirty="0" smtClean="0">
                <a:latin typeface="+mj-lt"/>
                <a:ea typeface="+mj-ea"/>
                <a:cs typeface="+mj-cs"/>
              </a:rPr>
              <a:t>Food Webs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7504" y="1556792"/>
            <a:ext cx="8547100" cy="4386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→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 a food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web of the Adams River when the sockeye salmons are there.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 smtClean="0"/>
              <a:t>	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Indicate the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trophic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levels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140968"/>
            <a:ext cx="4824536" cy="321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8345487" cy="56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457200" y="188640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Feeding</a:t>
            </a:r>
            <a:r>
              <a:rPr kumimoji="0" lang="en-CA" sz="3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relationships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800" b="1" dirty="0" smtClean="0">
                <a:latin typeface="+mj-lt"/>
                <a:ea typeface="+mj-ea"/>
                <a:cs typeface="+mj-cs"/>
              </a:rPr>
              <a:t>Adams River </a:t>
            </a:r>
            <a:r>
              <a:rPr lang="en-CA" sz="2800" b="1" baseline="0" dirty="0" smtClean="0">
                <a:latin typeface="+mj-lt"/>
                <a:ea typeface="+mj-ea"/>
                <a:cs typeface="+mj-cs"/>
              </a:rPr>
              <a:t>Food Webs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7504" y="1556792"/>
            <a:ext cx="8547100" cy="4386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457200" y="188640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Feeding</a:t>
            </a:r>
            <a:r>
              <a:rPr kumimoji="0" lang="en-CA" sz="3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relationships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800" b="1" baseline="0" dirty="0" smtClean="0">
                <a:latin typeface="+mj-lt"/>
                <a:ea typeface="+mj-ea"/>
                <a:cs typeface="+mj-cs"/>
              </a:rPr>
              <a:t>Food Webs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7504" y="1556792"/>
            <a:ext cx="8547100" cy="4386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→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 a food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web of the temperate rainforest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 smtClean="0"/>
              <a:t>	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Indicate the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trophic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levels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140968"/>
            <a:ext cx="3061514" cy="23557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0" y="0"/>
            <a:ext cx="4427984" cy="1700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Feeding</a:t>
            </a:r>
            <a:r>
              <a:rPr kumimoji="0" lang="en-CA" sz="3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relationships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800" b="1" dirty="0" smtClean="0">
                <a:latin typeface="+mj-lt"/>
                <a:ea typeface="+mj-ea"/>
                <a:cs typeface="+mj-cs"/>
              </a:rPr>
              <a:t>Temperate rainforest </a:t>
            </a:r>
            <a:r>
              <a:rPr lang="en-CA" sz="2800" b="1" baseline="0" dirty="0" smtClean="0">
                <a:latin typeface="+mj-lt"/>
                <a:ea typeface="+mj-ea"/>
                <a:cs typeface="+mj-cs"/>
              </a:rPr>
              <a:t>Food Webs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7504" y="1556792"/>
            <a:ext cx="8547100" cy="4386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25" y="228600"/>
            <a:ext cx="458787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01008"/>
            <a:ext cx="3061514" cy="23557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39">
      <a:dk1>
        <a:sysClr val="windowText" lastClr="000000"/>
      </a:dk1>
      <a:lt1>
        <a:srgbClr val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49</Words>
  <Application>Microsoft Office PowerPoint</Application>
  <PresentationFormat>Affichage à l'écran (4:3)</PresentationFormat>
  <Paragraphs>16</Paragraphs>
  <Slides>4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Diapositive 1</vt:lpstr>
      <vt:lpstr>Diapositive 2</vt:lpstr>
      <vt:lpstr>Diapositive 3</vt:lpstr>
      <vt:lpstr>Diapositive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Sockeye Salmon of the Adams River, BC</dc:title>
  <dc:creator>Ari</dc:creator>
  <cp:lastModifiedBy>Ari</cp:lastModifiedBy>
  <cp:revision>129</cp:revision>
  <dcterms:created xsi:type="dcterms:W3CDTF">2014-12-18T16:53:35Z</dcterms:created>
  <dcterms:modified xsi:type="dcterms:W3CDTF">2015-01-23T17:56:31Z</dcterms:modified>
</cp:coreProperties>
</file>